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1" r:id="rId3"/>
    <p:sldId id="274" r:id="rId4"/>
    <p:sldId id="282" r:id="rId5"/>
    <p:sldId id="275" r:id="rId6"/>
    <p:sldId id="276" r:id="rId7"/>
    <p:sldId id="283" r:id="rId8"/>
    <p:sldId id="259" r:id="rId9"/>
    <p:sldId id="278" r:id="rId10"/>
    <p:sldId id="273" r:id="rId11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60"/>
  </p:normalViewPr>
  <p:slideViewPr>
    <p:cSldViewPr>
      <p:cViewPr>
        <p:scale>
          <a:sx n="135" d="100"/>
          <a:sy n="135" d="100"/>
        </p:scale>
        <p:origin x="42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57052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614" y="1"/>
            <a:ext cx="3057052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>
              <a:defRPr/>
            </a:pPr>
            <a:fld id="{9EF2147E-8165-4A26-9C49-0E036A5B5033}" type="datetimeFigureOut">
              <a:rPr lang="en-US"/>
              <a:pPr>
                <a:defRPr/>
              </a:pPr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9"/>
            <a:ext cx="3057052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614" y="8841739"/>
            <a:ext cx="3057052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>
              <a:defRPr/>
            </a:pPr>
            <a:fld id="{966BD182-31DB-46A9-B906-FFFAF1CBB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0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5705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614" y="1"/>
            <a:ext cx="305705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698500"/>
            <a:ext cx="4656137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965" y="4422459"/>
            <a:ext cx="5641333" cy="41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1739"/>
            <a:ext cx="305705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614" y="8841739"/>
            <a:ext cx="305705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7C13F3-3022-4143-824F-FD8CBAD51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75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62C06-C6C6-4034-968D-C72A73D5074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D96F5-4D1D-4773-94A8-77927D30130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D96F5-4D1D-4773-94A8-77927D30130E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99F3A-F1EC-4746-9864-B29D66C67C1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4E756-CD9F-44BF-BC3A-FA43E33B7E6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4E756-CD9F-44BF-BC3A-FA43E33B7E6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C1FAE-38DC-4121-BB5B-D39227CBAE8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743200"/>
            <a:ext cx="82296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website bann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i="1" smtClean="0"/>
              <a:t>Executive Director Report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 dirty="0" smtClean="0"/>
              <a:t>Skagit Valley Casino Resort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Bow WA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October 16, 2012</a:t>
            </a:r>
          </a:p>
          <a:p>
            <a:pPr algn="ctr" eaLnBrk="1" hangingPunct="1">
              <a:buFontTx/>
              <a:buNone/>
            </a:pPr>
            <a:endParaRPr lang="en-US" i="1" dirty="0" smtClean="0"/>
          </a:p>
          <a:p>
            <a:pPr eaLnBrk="1" hangingPunct="1">
              <a:buFontTx/>
              <a:buNone/>
            </a:pPr>
            <a:r>
              <a:rPr lang="en-US" i="1" dirty="0" smtClean="0"/>
              <a:t>                Joe Finkbonner, RPh, MHA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Projects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16363"/>
          </a:xfrm>
        </p:spPr>
        <p:txBody>
          <a:bodyPr/>
          <a:lstStyle/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2012 Audit will begin February 5, 2013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Indian Day Celebration – huge success!!!!</a:t>
            </a:r>
          </a:p>
          <a:p>
            <a:pPr marL="914400" lvl="2" indent="0">
              <a:buNone/>
            </a:pPr>
            <a:endParaRPr lang="en-US" sz="2800" dirty="0" smtClean="0"/>
          </a:p>
          <a:p>
            <a:pPr>
              <a:buFontTx/>
              <a:buNone/>
            </a:pPr>
            <a:endParaRPr lang="en-US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81400"/>
            <a:ext cx="3886200" cy="2914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05200"/>
            <a:ext cx="42672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676400"/>
            <a:ext cx="8686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i="1" dirty="0" smtClean="0">
                <a:latin typeface="+mj-lt"/>
              </a:rPr>
              <a:t>Personnel</a:t>
            </a:r>
            <a:endParaRPr lang="en-US" sz="4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819400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+mj-lt"/>
              </a:rPr>
              <a:t>10 years - Health Board Recognition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endParaRPr lang="en-US" sz="2800" dirty="0" smtClean="0">
              <a:latin typeface="+mj-lt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2800" dirty="0" smtClean="0">
                <a:latin typeface="+mj-lt"/>
              </a:rPr>
              <a:t>	Stephanie Craig-Rushing</a:t>
            </a:r>
          </a:p>
          <a:p>
            <a:pPr marL="514350" indent="-514350" eaLnBrk="1" hangingPunct="1">
              <a:buFont typeface="Wingdings" pitchFamily="2" charset="2"/>
              <a:buChar char="v"/>
            </a:pP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  Elaine Dado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2800" dirty="0" smtClean="0">
                <a:latin typeface="+mj-lt"/>
              </a:rPr>
              <a:t>      Nicole Smith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8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Personnel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r>
              <a:rPr lang="en-US" dirty="0" smtClean="0"/>
              <a:t>Departing Employees: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Katrina Ramsey 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Michelle Edwards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Personnel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r>
              <a:rPr lang="en-US" dirty="0" smtClean="0"/>
              <a:t>New Employees: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Elizabeth </a:t>
            </a:r>
            <a:r>
              <a:rPr lang="en-US" sz="2800" dirty="0" err="1" smtClean="0"/>
              <a:t>Viles</a:t>
            </a:r>
            <a:r>
              <a:rPr lang="en-US" sz="2800" dirty="0" smtClean="0"/>
              <a:t> </a:t>
            </a:r>
            <a:r>
              <a:rPr lang="en-US" sz="2400" i="1" dirty="0" smtClean="0"/>
              <a:t>(Siletz) </a:t>
            </a:r>
            <a:r>
              <a:rPr lang="en-US" sz="2800" i="1" dirty="0" smtClean="0"/>
              <a:t>–</a:t>
            </a:r>
            <a:r>
              <a:rPr lang="en-US" sz="2800" dirty="0" smtClean="0"/>
              <a:t> </a:t>
            </a:r>
            <a:r>
              <a:rPr lang="en-US" sz="2400" dirty="0" smtClean="0"/>
              <a:t>WTDP Project Assistant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/>
              <a:t>Kristyn</a:t>
            </a:r>
            <a:r>
              <a:rPr lang="en-US" sz="2800" dirty="0" smtClean="0"/>
              <a:t> </a:t>
            </a:r>
            <a:r>
              <a:rPr lang="en-US" sz="2800" dirty="0" err="1" smtClean="0"/>
              <a:t>Bigback</a:t>
            </a:r>
            <a:r>
              <a:rPr lang="en-US" sz="2800" dirty="0" smtClean="0"/>
              <a:t> </a:t>
            </a:r>
            <a:r>
              <a:rPr lang="en-US" sz="2400" i="1" dirty="0" smtClean="0"/>
              <a:t>(Northern Cheyenne) </a:t>
            </a:r>
            <a:r>
              <a:rPr lang="en-US" sz="2800" dirty="0" smtClean="0"/>
              <a:t>– </a:t>
            </a:r>
            <a:r>
              <a:rPr lang="en-US" sz="2400" dirty="0" smtClean="0"/>
              <a:t>IDEA-NW Project Support Specialist/Statistician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Tara Fox </a:t>
            </a:r>
            <a:r>
              <a:rPr lang="en-US" sz="2400" i="1" dirty="0" smtClean="0"/>
              <a:t>(Mandan, Hidatsa &amp; </a:t>
            </a:r>
            <a:r>
              <a:rPr lang="en-US" sz="2400" i="1" dirty="0" err="1" smtClean="0"/>
              <a:t>Arikara</a:t>
            </a:r>
            <a:r>
              <a:rPr lang="en-US" sz="2400" i="1" dirty="0" smtClean="0"/>
              <a:t>)</a:t>
            </a:r>
            <a:r>
              <a:rPr lang="en-US" sz="2800" dirty="0" smtClean="0"/>
              <a:t>- </a:t>
            </a:r>
            <a:r>
              <a:rPr lang="en-US" sz="2400" dirty="0" smtClean="0"/>
              <a:t>Grants Specialist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7932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Travel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229600" cy="4068763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July 2012</a:t>
            </a:r>
          </a:p>
          <a:p>
            <a:pPr lvl="1" eaLnBrk="1" hangingPunct="1"/>
            <a:r>
              <a:rPr lang="en-US" dirty="0"/>
              <a:t>Office of Tribal Government Relations Conference – Grand Ronde</a:t>
            </a:r>
          </a:p>
          <a:p>
            <a:pPr lvl="1" eaLnBrk="1" hangingPunct="1"/>
            <a:r>
              <a:rPr lang="en-US" dirty="0"/>
              <a:t>Prevention Coordinators Meeting – </a:t>
            </a:r>
            <a:r>
              <a:rPr lang="en-US" dirty="0" smtClean="0"/>
              <a:t>Spokane</a:t>
            </a:r>
          </a:p>
          <a:p>
            <a:pPr lvl="1" eaLnBrk="1" hangingPunct="1"/>
            <a:r>
              <a:rPr lang="en-US" dirty="0" smtClean="0"/>
              <a:t>Canoe Journey – Squaxin Island </a:t>
            </a:r>
            <a:endParaRPr lang="en-US" dirty="0"/>
          </a:p>
          <a:p>
            <a:pPr marL="457200" lvl="1" indent="0" eaLnBrk="1" hangingPunct="1"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Travel Cont… </a:t>
            </a:r>
            <a:endParaRPr 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97363"/>
          </a:xfrm>
        </p:spPr>
        <p:txBody>
          <a:bodyPr/>
          <a:lstStyle/>
          <a:p>
            <a:r>
              <a:rPr lang="en-US" b="1" u="sng" dirty="0" smtClean="0"/>
              <a:t>August 2012</a:t>
            </a:r>
          </a:p>
          <a:p>
            <a:pPr lvl="1" eaLnBrk="1" hangingPunct="1"/>
            <a:r>
              <a:rPr lang="en-US" dirty="0" smtClean="0"/>
              <a:t>Direct Service Tribes National Meeting – Tucson AZ</a:t>
            </a:r>
          </a:p>
          <a:p>
            <a:pPr lvl="1" eaLnBrk="1" hangingPunct="1"/>
            <a:r>
              <a:rPr lang="en-US" dirty="0" smtClean="0"/>
              <a:t>CDC Tribal Consultation Advisory Committee – </a:t>
            </a:r>
            <a:r>
              <a:rPr lang="en-US" dirty="0" err="1" smtClean="0"/>
              <a:t>Mohengan</a:t>
            </a:r>
            <a:r>
              <a:rPr lang="en-US" dirty="0" smtClean="0"/>
              <a:t> Sun, CT 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b="1" u="sng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Travel Cont… </a:t>
            </a:r>
            <a:endParaRPr 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97363"/>
          </a:xfrm>
        </p:spPr>
        <p:txBody>
          <a:bodyPr/>
          <a:lstStyle/>
          <a:p>
            <a:r>
              <a:rPr lang="en-US" b="1" u="sng" dirty="0" smtClean="0"/>
              <a:t>September 2012</a:t>
            </a:r>
          </a:p>
          <a:p>
            <a:pPr lvl="1" eaLnBrk="1" hangingPunct="1"/>
            <a:r>
              <a:rPr lang="en-US" dirty="0" smtClean="0"/>
              <a:t>PHAB – Chicago IL 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b="1" u="sng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95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NCAI Annual Conference – Sacramento CA</a:t>
            </a:r>
          </a:p>
          <a:p>
            <a:pPr marL="457200" lvl="1" indent="0" eaLnBrk="1" hangingPunct="1">
              <a:buNone/>
            </a:pPr>
            <a:r>
              <a:rPr lang="en-US" dirty="0" smtClean="0"/>
              <a:t>      </a:t>
            </a:r>
            <a:r>
              <a:rPr lang="en-US" sz="2400" i="1" dirty="0" smtClean="0"/>
              <a:t>October 22-26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Idaho Tribes/State of Idaho Meeting – Boise </a:t>
            </a:r>
            <a:endParaRPr lang="en-US" sz="2800" dirty="0" smtClean="0"/>
          </a:p>
          <a:p>
            <a:pPr marL="457200" lvl="1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2400" i="1" dirty="0" smtClean="0"/>
              <a:t>November 7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z="2400" i="1" dirty="0" smtClean="0"/>
              <a:t> </a:t>
            </a:r>
            <a:r>
              <a:rPr lang="en-US" dirty="0" smtClean="0"/>
              <a:t>PHAB Board Meeting – Phoenix AZ</a:t>
            </a:r>
          </a:p>
          <a:p>
            <a:pPr marL="457200" lvl="1" indent="0" eaLnBrk="1" hangingPunct="1"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 November 27-29</a:t>
            </a:r>
          </a:p>
          <a:p>
            <a:pPr marL="457200" lvl="1" indent="0" eaLnBrk="1" hangingPunct="1">
              <a:buNone/>
            </a:pPr>
            <a:endParaRPr lang="en-US" sz="2800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NIHB Board Meeting – Temecula CA</a:t>
            </a:r>
            <a:endParaRPr lang="en-US" dirty="0"/>
          </a:p>
          <a:p>
            <a:pPr marL="457200" lvl="1" indent="0" eaLnBrk="1" hangingPunct="1">
              <a:buNone/>
            </a:pPr>
            <a:r>
              <a:rPr lang="en-US" dirty="0" smtClean="0"/>
              <a:t>	</a:t>
            </a:r>
            <a:r>
              <a:rPr lang="en-US" sz="2400" i="1" dirty="0" smtClean="0"/>
              <a:t>    December 2-4</a:t>
            </a:r>
            <a:endParaRPr lang="en-US" dirty="0"/>
          </a:p>
          <a:p>
            <a:pPr marL="914400" lvl="2" indent="0" eaLnBrk="1" hangingPunct="1">
              <a:buNone/>
            </a:pPr>
            <a:endParaRPr lang="en-US" i="1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197</Words>
  <Application>Microsoft Office PowerPoint</Application>
  <PresentationFormat>On-screen Show (4:3)</PresentationFormat>
  <Paragraphs>77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Executive Director Report</vt:lpstr>
      <vt:lpstr>PowerPoint Presentation</vt:lpstr>
      <vt:lpstr>Personnel</vt:lpstr>
      <vt:lpstr>Personnel</vt:lpstr>
      <vt:lpstr>Travel </vt:lpstr>
      <vt:lpstr>Travel Cont… </vt:lpstr>
      <vt:lpstr>Travel Cont… </vt:lpstr>
      <vt:lpstr>Travel Cont….</vt:lpstr>
      <vt:lpstr>Travel Cont….</vt:lpstr>
      <vt:lpstr>Ongoing Projects</vt:lpstr>
    </vt:vector>
  </TitlesOfParts>
  <Company>NPAIHB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sbonnell</dc:creator>
  <cp:lastModifiedBy>Elaine Dado</cp:lastModifiedBy>
  <cp:revision>199</cp:revision>
  <cp:lastPrinted>2012-10-09T18:26:02Z</cp:lastPrinted>
  <dcterms:created xsi:type="dcterms:W3CDTF">2006-05-10T19:07:33Z</dcterms:created>
  <dcterms:modified xsi:type="dcterms:W3CDTF">2012-10-09T18:27:29Z</dcterms:modified>
</cp:coreProperties>
</file>